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0" r:id="rId4"/>
    <p:sldId id="283" r:id="rId5"/>
    <p:sldId id="263" r:id="rId6"/>
    <p:sldId id="259" r:id="rId7"/>
    <p:sldId id="284" r:id="rId8"/>
    <p:sldId id="285" r:id="rId9"/>
    <p:sldId id="286" r:id="rId10"/>
    <p:sldId id="282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40" d="100"/>
          <a:sy n="40" d="100"/>
        </p:scale>
        <p:origin x="-108" y="-822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62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d5cf1b4b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ad5cf1b4b_2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ead5cf1b4b_2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d5cf1b4b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ad5cf1b4b_2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ead5cf1b4b_2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d5cf1b4b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ad5cf1b4b_2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ead5cf1b4b_2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d5cf1b4b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ad5cf1b4b_2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ead5cf1b4b_2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image" Target="../media/image25.emf"/><Relationship Id="rId4" Type="http://schemas.openxmlformats.org/officeDocument/2006/relationships/image" Target="../media/image2.emf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13015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5239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57" y="1756451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8583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517" y="1092715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4906" y="4506315"/>
            <a:ext cx="672879" cy="68481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87" y="2897470"/>
            <a:ext cx="499868" cy="55885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84A1E462-81C0-4CD7-A2D0-E8C7A3788E0F}"/>
              </a:ext>
            </a:extLst>
          </p:cNvPr>
          <p:cNvSpPr txBox="1"/>
          <p:nvPr/>
        </p:nvSpPr>
        <p:spPr>
          <a:xfrm>
            <a:off x="1416349" y="0"/>
            <a:ext cx="945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HỌC HÓC MÔN </a:t>
            </a:r>
          </a:p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TRƯỜNG TIỂU HỌC TÂN XUÂN  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98AABBCD-33E5-4C5E-8437-17965094E3F9}"/>
              </a:ext>
            </a:extLst>
          </p:cNvPr>
          <p:cNvSpPr/>
          <p:nvPr/>
        </p:nvSpPr>
        <p:spPr>
          <a:xfrm>
            <a:off x="3954419" y="1477212"/>
            <a:ext cx="447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472A4848-2D5B-489F-A843-561BA893FB8E}"/>
              </a:ext>
            </a:extLst>
          </p:cNvPr>
          <p:cNvSpPr/>
          <p:nvPr/>
        </p:nvSpPr>
        <p:spPr>
          <a:xfrm>
            <a:off x="4008843" y="2383813"/>
            <a:ext cx="4424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DANH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274193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 b="1">
                <a:latin typeface="Arial"/>
              </a:rPr>
              <a:t>- Em hãy </a:t>
            </a:r>
            <a:r>
              <a:rPr lang="vi-VN" sz="1800" b="1"/>
              <a:t>đ</a:t>
            </a:r>
            <a:r>
              <a:rPr lang="en-US" sz="1800" b="1">
                <a:latin typeface="Arial"/>
              </a:rPr>
              <a:t>ọc lại các từ chỉ sự vật vừa tìm </a:t>
            </a:r>
            <a:r>
              <a:rPr lang="vi-VN" sz="1800" b="1"/>
              <a:t>đư</a:t>
            </a:r>
            <a:r>
              <a:rPr lang="en-US" sz="1800" b="1">
                <a:latin typeface="Arial"/>
              </a:rPr>
              <a:t>ợc.</a:t>
            </a:r>
            <a:endParaRPr lang="en-US" sz="1800" b="1" dirty="0">
              <a:latin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7951" y="0"/>
            <a:ext cx="11977689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973" y="0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840" y="-134512"/>
            <a:ext cx="5161259" cy="1803479"/>
          </a:xfrm>
          <a:prstGeom prst="rect">
            <a:avLst/>
          </a:prstGeom>
        </p:spPr>
      </p:pic>
      <p:sp>
        <p:nvSpPr>
          <p:cNvPr id="50" name="Hộp Văn bản 49">
            <a:extLst>
              <a:ext uri="{FF2B5EF4-FFF2-40B4-BE49-F238E27FC236}">
                <a16:creationId xmlns="" xmlns:a16="http://schemas.microsoft.com/office/drawing/2014/main" id="{92CA6821-F570-4ED3-9F13-A039D5A5B251}"/>
              </a:ext>
            </a:extLst>
          </p:cNvPr>
          <p:cNvSpPr txBox="1"/>
          <p:nvPr/>
        </p:nvSpPr>
        <p:spPr>
          <a:xfrm>
            <a:off x="3393040" y="97873"/>
            <a:ext cx="656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="" xmlns:a16="http://schemas.microsoft.com/office/drawing/2014/main" id="{5584C8AB-E89C-4219-9429-D61CABDAEF81}"/>
              </a:ext>
            </a:extLst>
          </p:cNvPr>
          <p:cNvSpPr txBox="1"/>
          <p:nvPr/>
        </p:nvSpPr>
        <p:spPr>
          <a:xfrm>
            <a:off x="5715001" y="796516"/>
            <a:ext cx="656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="" xmlns:a16="http://schemas.microsoft.com/office/drawing/2014/main" id="{4987A293-2A30-42AF-B38F-14DF1474833C}"/>
              </a:ext>
            </a:extLst>
          </p:cNvPr>
          <p:cNvSpPr txBox="1"/>
          <p:nvPr/>
        </p:nvSpPr>
        <p:spPr>
          <a:xfrm>
            <a:off x="1037688" y="1918014"/>
            <a:ext cx="9996757" cy="42780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i="1" dirty="0">
                <a:solidFill>
                  <a:schemeClr val="tx1"/>
                </a:solidFill>
                <a:latin typeface="HP001 4 hàng" panose="020B0603050302020204" pitchFamily="34" charset="0"/>
              </a:rPr>
              <a:t>	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Mang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đ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i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Nghe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thầm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x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ư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a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Vàng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ơ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ơ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n m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ư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a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Con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chảy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rặng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dừa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nghiêng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soi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cha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tôi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Nh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ư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ã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xa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tha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      Cho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cha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86417701-2934-4DBA-9609-8FAE908781CF}"/>
              </a:ext>
            </a:extLst>
          </p:cNvPr>
          <p:cNvSpPr txBox="1"/>
          <p:nvPr/>
        </p:nvSpPr>
        <p:spPr>
          <a:xfrm>
            <a:off x="775700" y="6262368"/>
            <a:ext cx="7813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5" name="Đường nối Thẳng 94">
            <a:extLst>
              <a:ext uri="{FF2B5EF4-FFF2-40B4-BE49-F238E27FC236}">
                <a16:creationId xmlns="" xmlns:a16="http://schemas.microsoft.com/office/drawing/2014/main" id="{AC451C27-60C9-4F84-B89A-2A80572E2BEA}"/>
              </a:ext>
            </a:extLst>
          </p:cNvPr>
          <p:cNvCxnSpPr>
            <a:cxnSpLocks/>
          </p:cNvCxnSpPr>
          <p:nvPr/>
        </p:nvCxnSpPr>
        <p:spPr>
          <a:xfrm>
            <a:off x="4626511" y="3892763"/>
            <a:ext cx="8212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Đường nối Thẳng 100">
            <a:extLst>
              <a:ext uri="{FF2B5EF4-FFF2-40B4-BE49-F238E27FC236}">
                <a16:creationId xmlns="" xmlns:a16="http://schemas.microsoft.com/office/drawing/2014/main" id="{998093E9-DC1E-447C-949B-2D7CF28C46C1}"/>
              </a:ext>
            </a:extLst>
          </p:cNvPr>
          <p:cNvCxnSpPr>
            <a:cxnSpLocks/>
          </p:cNvCxnSpPr>
          <p:nvPr/>
        </p:nvCxnSpPr>
        <p:spPr>
          <a:xfrm>
            <a:off x="7449622" y="3869789"/>
            <a:ext cx="7858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Đường nối Thẳng 105">
            <a:extLst>
              <a:ext uri="{FF2B5EF4-FFF2-40B4-BE49-F238E27FC236}">
                <a16:creationId xmlns="" xmlns:a16="http://schemas.microsoft.com/office/drawing/2014/main" id="{3161313F-7EBD-44BC-9424-EBC55BD6A233}"/>
              </a:ext>
            </a:extLst>
          </p:cNvPr>
          <p:cNvCxnSpPr/>
          <p:nvPr/>
        </p:nvCxnSpPr>
        <p:spPr>
          <a:xfrm>
            <a:off x="3323548" y="4299449"/>
            <a:ext cx="77098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="" xmlns:a16="http://schemas.microsoft.com/office/drawing/2014/main" id="{CE7813C6-7165-4558-A509-302732B23616}"/>
              </a:ext>
            </a:extLst>
          </p:cNvPr>
          <p:cNvCxnSpPr/>
          <p:nvPr/>
        </p:nvCxnSpPr>
        <p:spPr>
          <a:xfrm flipV="1">
            <a:off x="6584308" y="4299449"/>
            <a:ext cx="611360" cy="485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Đường nối Thẳng 111">
            <a:extLst>
              <a:ext uri="{FF2B5EF4-FFF2-40B4-BE49-F238E27FC236}">
                <a16:creationId xmlns="" xmlns:a16="http://schemas.microsoft.com/office/drawing/2014/main" id="{CAB91BE2-4212-439B-AF6A-6D6560918880}"/>
              </a:ext>
            </a:extLst>
          </p:cNvPr>
          <p:cNvCxnSpPr>
            <a:cxnSpLocks/>
          </p:cNvCxnSpPr>
          <p:nvPr/>
        </p:nvCxnSpPr>
        <p:spPr>
          <a:xfrm>
            <a:off x="3791164" y="46028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Đường nối Thẳng 116">
            <a:extLst>
              <a:ext uri="{FF2B5EF4-FFF2-40B4-BE49-F238E27FC236}">
                <a16:creationId xmlns="" xmlns:a16="http://schemas.microsoft.com/office/drawing/2014/main" id="{021BC0F7-641B-4558-830E-D607287ADD97}"/>
              </a:ext>
            </a:extLst>
          </p:cNvPr>
          <p:cNvCxnSpPr/>
          <p:nvPr/>
        </p:nvCxnSpPr>
        <p:spPr>
          <a:xfrm>
            <a:off x="3658885" y="4773916"/>
            <a:ext cx="126382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Đường nối Thẳng 118">
            <a:extLst>
              <a:ext uri="{FF2B5EF4-FFF2-40B4-BE49-F238E27FC236}">
                <a16:creationId xmlns="" xmlns:a16="http://schemas.microsoft.com/office/drawing/2014/main" id="{8B94EBB2-9E79-40BB-89D5-7FE3D54F74AA}"/>
              </a:ext>
            </a:extLst>
          </p:cNvPr>
          <p:cNvCxnSpPr>
            <a:cxnSpLocks/>
          </p:cNvCxnSpPr>
          <p:nvPr/>
        </p:nvCxnSpPr>
        <p:spPr>
          <a:xfrm>
            <a:off x="4081837" y="5238108"/>
            <a:ext cx="76909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Đường nối Thẳng 120">
            <a:extLst>
              <a:ext uri="{FF2B5EF4-FFF2-40B4-BE49-F238E27FC236}">
                <a16:creationId xmlns="" xmlns:a16="http://schemas.microsoft.com/office/drawing/2014/main" id="{0145A997-D92A-4BB1-9F8B-8EBDD81ED70D}"/>
              </a:ext>
            </a:extLst>
          </p:cNvPr>
          <p:cNvCxnSpPr>
            <a:cxnSpLocks/>
          </p:cNvCxnSpPr>
          <p:nvPr/>
        </p:nvCxnSpPr>
        <p:spPr>
          <a:xfrm>
            <a:off x="5753385" y="5236395"/>
            <a:ext cx="140756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Đường nối Thẳng 129">
            <a:extLst>
              <a:ext uri="{FF2B5EF4-FFF2-40B4-BE49-F238E27FC236}">
                <a16:creationId xmlns="" xmlns:a16="http://schemas.microsoft.com/office/drawing/2014/main" id="{77EEFA9B-7B56-4E97-ABC2-16AE57EA7389}"/>
              </a:ext>
            </a:extLst>
          </p:cNvPr>
          <p:cNvCxnSpPr>
            <a:cxnSpLocks/>
          </p:cNvCxnSpPr>
          <p:nvPr/>
        </p:nvCxnSpPr>
        <p:spPr>
          <a:xfrm>
            <a:off x="5603984" y="6076451"/>
            <a:ext cx="12733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Hộp Văn bản 133">
            <a:extLst>
              <a:ext uri="{FF2B5EF4-FFF2-40B4-BE49-F238E27FC236}">
                <a16:creationId xmlns="" xmlns:a16="http://schemas.microsoft.com/office/drawing/2014/main" id="{270B506E-C378-4B53-AA88-CCD15083C4FC}"/>
              </a:ext>
            </a:extLst>
          </p:cNvPr>
          <p:cNvSpPr txBox="1"/>
          <p:nvPr/>
        </p:nvSpPr>
        <p:spPr>
          <a:xfrm>
            <a:off x="154114" y="1561672"/>
            <a:ext cx="236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</a:p>
        </p:txBody>
      </p:sp>
      <p:cxnSp>
        <p:nvCxnSpPr>
          <p:cNvPr id="76" name="Đường nối Thẳng 109">
            <a:extLst>
              <a:ext uri="{FF2B5EF4-FFF2-40B4-BE49-F238E27FC236}">
                <a16:creationId xmlns="" xmlns:a16="http://schemas.microsoft.com/office/drawing/2014/main" id="{CE7813C6-7165-4558-A509-302732B23616}"/>
              </a:ext>
            </a:extLst>
          </p:cNvPr>
          <p:cNvCxnSpPr/>
          <p:nvPr/>
        </p:nvCxnSpPr>
        <p:spPr>
          <a:xfrm flipV="1">
            <a:off x="4793608" y="6064749"/>
            <a:ext cx="611360" cy="485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ead5cf1b4b_22_0"/>
          <p:cNvPicPr preferRelativeResize="0"/>
          <p:nvPr/>
        </p:nvPicPr>
        <p:blipFill rotWithShape="1">
          <a:blip r:embed="rId3">
            <a:alphaModFix/>
          </a:blip>
          <a:srcRect r="83499" b="67837"/>
          <a:stretch/>
        </p:blipFill>
        <p:spPr>
          <a:xfrm>
            <a:off x="-102988" y="-79002"/>
            <a:ext cx="1427901" cy="1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ad5cf1b4b_22_0"/>
          <p:cNvPicPr preferRelativeResize="0"/>
          <p:nvPr/>
        </p:nvPicPr>
        <p:blipFill rotWithShape="1">
          <a:blip r:embed="rId4">
            <a:alphaModFix/>
          </a:blip>
          <a:srcRect l="81841" t="-10447" b="9406"/>
          <a:stretch/>
        </p:blipFill>
        <p:spPr>
          <a:xfrm>
            <a:off x="10177000" y="5197550"/>
            <a:ext cx="2015001" cy="16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ad5cf1b4b_22_0"/>
          <p:cNvPicPr preferRelativeResize="0"/>
          <p:nvPr/>
        </p:nvPicPr>
        <p:blipFill rotWithShape="1">
          <a:blip r:embed="rId5">
            <a:alphaModFix/>
          </a:blip>
          <a:srcRect l="24896" r="20118" b="33391"/>
          <a:stretch/>
        </p:blipFill>
        <p:spPr>
          <a:xfrm flipH="1">
            <a:off x="-408107" y="5981225"/>
            <a:ext cx="3982849" cy="8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ead5cf1b4b_22_0"/>
          <p:cNvPicPr preferRelativeResize="0"/>
          <p:nvPr/>
        </p:nvPicPr>
        <p:blipFill rotWithShape="1">
          <a:blip r:embed="rId6">
            <a:alphaModFix/>
          </a:blip>
          <a:srcRect l="73099" r="2959" b="67480"/>
          <a:stretch/>
        </p:blipFill>
        <p:spPr>
          <a:xfrm>
            <a:off x="9769675" y="0"/>
            <a:ext cx="2422323" cy="184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gead5cf1b4b_22_0"/>
          <p:cNvGrpSpPr/>
          <p:nvPr/>
        </p:nvGrpSpPr>
        <p:grpSpPr>
          <a:xfrm>
            <a:off x="5840634" y="1090970"/>
            <a:ext cx="510151" cy="84354"/>
            <a:chOff x="5878446" y="1252785"/>
            <a:chExt cx="849685" cy="140473"/>
          </a:xfrm>
        </p:grpSpPr>
        <p:sp>
          <p:nvSpPr>
            <p:cNvPr id="109" name="Google Shape;109;gead5cf1b4b_22_0"/>
            <p:cNvSpPr/>
            <p:nvPr/>
          </p:nvSpPr>
          <p:spPr>
            <a:xfrm>
              <a:off x="5878446" y="1254658"/>
              <a:ext cx="138600" cy="13860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ead5cf1b4b_22_0"/>
            <p:cNvSpPr/>
            <p:nvPr/>
          </p:nvSpPr>
          <p:spPr>
            <a:xfrm>
              <a:off x="6118512" y="1254658"/>
              <a:ext cx="138600" cy="13860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ead5cf1b4b_22_0"/>
            <p:cNvSpPr/>
            <p:nvPr/>
          </p:nvSpPr>
          <p:spPr>
            <a:xfrm>
              <a:off x="6358578" y="1252785"/>
              <a:ext cx="138600" cy="13860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ead5cf1b4b_22_0"/>
            <p:cNvSpPr/>
            <p:nvPr/>
          </p:nvSpPr>
          <p:spPr>
            <a:xfrm>
              <a:off x="6589531" y="1252785"/>
              <a:ext cx="138600" cy="13860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Content Placeholder 11" descr="http://nhavanhoattndaklak.org.vn/Images/Articles/mua.gif">
            <a:extLst>
              <a:ext uri="{FF2B5EF4-FFF2-40B4-BE49-F238E27FC236}">
                <a16:creationId xmlns="" xmlns:a16="http://schemas.microsoft.com/office/drawing/2014/main" id="{E3ABD240-F2A7-4C04-9653-6398BA91DB57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2494" y="357604"/>
            <a:ext cx="4533700" cy="28956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 descr="http://www.1000namthanglonghanoi.vn/upload/image/images/song-hong.jpg">
            <a:extLst>
              <a:ext uri="{FF2B5EF4-FFF2-40B4-BE49-F238E27FC236}">
                <a16:creationId xmlns="" xmlns:a16="http://schemas.microsoft.com/office/drawing/2014/main" id="{AAE838C7-1B04-4360-8A05-F5C93D13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8763" y="363441"/>
            <a:ext cx="4202248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4" descr="http://caodaivn.info/up/images/t9u3rl0t2oar0ewyar79.jpg">
            <a:extLst>
              <a:ext uri="{FF2B5EF4-FFF2-40B4-BE49-F238E27FC236}">
                <a16:creationId xmlns="" xmlns:a16="http://schemas.microsoft.com/office/drawing/2014/main" id="{A51CB617-451B-4DB7-84E3-E6C2DF91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2220" y="3406698"/>
            <a:ext cx="4592766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3DD3182-4698-4635-8643-282B9667770B}"/>
              </a:ext>
            </a:extLst>
          </p:cNvPr>
          <p:cNvSpPr txBox="1"/>
          <p:nvPr/>
        </p:nvSpPr>
        <p:spPr>
          <a:xfrm>
            <a:off x="5499101" y="2805712"/>
            <a:ext cx="72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99D77110-69F2-4A70-A868-88E575391E87}"/>
              </a:ext>
            </a:extLst>
          </p:cNvPr>
          <p:cNvSpPr txBox="1"/>
          <p:nvPr/>
        </p:nvSpPr>
        <p:spPr>
          <a:xfrm>
            <a:off x="9918308" y="2925041"/>
            <a:ext cx="99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0594AA9-3831-4DDC-9FA8-2F2F61FBA955}"/>
              </a:ext>
            </a:extLst>
          </p:cNvPr>
          <p:cNvSpPr txBox="1"/>
          <p:nvPr/>
        </p:nvSpPr>
        <p:spPr>
          <a:xfrm>
            <a:off x="5597595" y="6168372"/>
            <a:ext cx="110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25B56D0-7C78-430C-A50A-26114CED0CDA}"/>
              </a:ext>
            </a:extLst>
          </p:cNvPr>
          <p:cNvSpPr txBox="1"/>
          <p:nvPr/>
        </p:nvSpPr>
        <p:spPr>
          <a:xfrm>
            <a:off x="9591111" y="6143517"/>
            <a:ext cx="159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WIN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49" y="3375951"/>
            <a:ext cx="4413951" cy="2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863" y="495315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18" y="104344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248" y="292168"/>
            <a:ext cx="548250" cy="426800"/>
          </a:xfrm>
          <a:prstGeom prst="rect">
            <a:avLst/>
          </a:prstGeom>
        </p:spPr>
      </p:pic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12A19405-19AD-49BE-ADAA-A4049312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10" y="887780"/>
            <a:ext cx="9730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u="sng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i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271D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34">
            <a:extLst>
              <a:ext uri="{FF2B5EF4-FFF2-40B4-BE49-F238E27FC236}">
                <a16:creationId xmlns="" xmlns:a16="http://schemas.microsoft.com/office/drawing/2014/main" id="{A2A6CC2A-F724-46FB-B0C9-11F2234B8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4022"/>
              </p:ext>
            </p:extLst>
          </p:nvPr>
        </p:nvGraphicFramePr>
        <p:xfrm>
          <a:off x="82193" y="2341572"/>
          <a:ext cx="8866597" cy="3209940"/>
        </p:xfrm>
        <a:graphic>
          <a:graphicData uri="http://schemas.openxmlformats.org/drawingml/2006/table">
            <a:tbl>
              <a:tblPr/>
              <a:tblGrid>
                <a:gridCol w="4068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cha;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sông;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chân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mưa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Left Arrow 7">
            <a:extLst>
              <a:ext uri="{FF2B5EF4-FFF2-40B4-BE49-F238E27FC236}">
                <a16:creationId xmlns="" xmlns:a16="http://schemas.microsoft.com/office/drawing/2014/main" id="{36B01D94-22A0-4851-8641-40242C2F47DA}"/>
              </a:ext>
            </a:extLst>
          </p:cNvPr>
          <p:cNvSpPr/>
          <p:nvPr/>
        </p:nvSpPr>
        <p:spPr>
          <a:xfrm>
            <a:off x="8938517" y="2646372"/>
            <a:ext cx="3154166" cy="2295498"/>
          </a:xfrm>
          <a:prstGeom prst="leftArrow">
            <a:avLst>
              <a:gd name="adj1" fmla="val 69592"/>
              <a:gd name="adj2" fmla="val 31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0314E1A-ECF2-4FC5-9AB9-A9AC73B7D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34" y="4623371"/>
            <a:ext cx="2510266" cy="22346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="" xmlns:a16="http://schemas.microsoft.com/office/drawing/2014/main" id="{B50D94B6-8C20-41BD-A847-09BC8C90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65" y="2307405"/>
            <a:ext cx="41353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Arial"/>
              </a:rPr>
              <a:t>II/ </a:t>
            </a:r>
            <a:r>
              <a:rPr lang="en-US" sz="4000" b="1" dirty="0" err="1">
                <a:solidFill>
                  <a:srgbClr val="FF0066"/>
                </a:solidFill>
                <a:latin typeface="Arial"/>
              </a:rPr>
              <a:t>Ghi</a:t>
            </a:r>
            <a:r>
              <a:rPr lang="en-US" sz="40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</a:rPr>
              <a:t>nhớ</a:t>
            </a:r>
            <a:endParaRPr lang="en-US" sz="4000" b="1" dirty="0">
              <a:solidFill>
                <a:srgbClr val="FF0066"/>
              </a:solidFill>
              <a:latin typeface="Arial"/>
            </a:endParaRPr>
          </a:p>
        </p:txBody>
      </p:sp>
      <p:sp>
        <p:nvSpPr>
          <p:cNvPr id="17" name="Horizontal Scroll 11">
            <a:extLst>
              <a:ext uri="{FF2B5EF4-FFF2-40B4-BE49-F238E27FC236}">
                <a16:creationId xmlns="" xmlns:a16="http://schemas.microsoft.com/office/drawing/2014/main" id="{76723808-D239-4C78-AE67-FFBB3DEC1CD9}"/>
              </a:ext>
            </a:extLst>
          </p:cNvPr>
          <p:cNvSpPr/>
          <p:nvPr/>
        </p:nvSpPr>
        <p:spPr>
          <a:xfrm>
            <a:off x="657546" y="2813407"/>
            <a:ext cx="9154274" cy="274491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800" b="1" dirty="0">
                <a:solidFill>
                  <a:srgbClr val="271D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sz="4800" dirty="0">
              <a:solidFill>
                <a:srgbClr val="271D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ead5cf1b4b_22_0"/>
          <p:cNvPicPr preferRelativeResize="0"/>
          <p:nvPr/>
        </p:nvPicPr>
        <p:blipFill rotWithShape="1">
          <a:blip r:embed="rId3">
            <a:alphaModFix/>
          </a:blip>
          <a:srcRect r="83499" b="67837"/>
          <a:stretch/>
        </p:blipFill>
        <p:spPr>
          <a:xfrm>
            <a:off x="-194429" y="-79002"/>
            <a:ext cx="1427901" cy="1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ad5cf1b4b_22_0"/>
          <p:cNvPicPr preferRelativeResize="0"/>
          <p:nvPr/>
        </p:nvPicPr>
        <p:blipFill rotWithShape="1">
          <a:blip r:embed="rId4">
            <a:alphaModFix/>
          </a:blip>
          <a:srcRect l="81841" t="-10447" b="9406"/>
          <a:stretch/>
        </p:blipFill>
        <p:spPr>
          <a:xfrm>
            <a:off x="10177000" y="5197550"/>
            <a:ext cx="2015001" cy="16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ad5cf1b4b_22_0"/>
          <p:cNvPicPr preferRelativeResize="0"/>
          <p:nvPr/>
        </p:nvPicPr>
        <p:blipFill rotWithShape="1">
          <a:blip r:embed="rId5">
            <a:alphaModFix/>
          </a:blip>
          <a:srcRect l="24896" r="20118" b="33391"/>
          <a:stretch/>
        </p:blipFill>
        <p:spPr>
          <a:xfrm flipH="1">
            <a:off x="-408107" y="5981225"/>
            <a:ext cx="3982849" cy="8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ead5cf1b4b_22_0"/>
          <p:cNvPicPr preferRelativeResize="0"/>
          <p:nvPr/>
        </p:nvPicPr>
        <p:blipFill rotWithShape="1">
          <a:blip r:embed="rId6">
            <a:alphaModFix/>
          </a:blip>
          <a:srcRect l="73099" r="2959" b="67480"/>
          <a:stretch/>
        </p:blipFill>
        <p:spPr>
          <a:xfrm>
            <a:off x="9952557" y="0"/>
            <a:ext cx="2422323" cy="18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47479" y="479681"/>
            <a:ext cx="980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2312" y="919467"/>
            <a:ext cx="986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08223"/>
              </p:ext>
            </p:extLst>
          </p:nvPr>
        </p:nvGraphicFramePr>
        <p:xfrm>
          <a:off x="1282310" y="1856145"/>
          <a:ext cx="9771058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5529"/>
                <a:gridCol w="4885529"/>
              </a:tblGrid>
              <a:tr h="9251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…………….</a:t>
                      </a:r>
                    </a:p>
                    <a:p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…………….</a:t>
                      </a:r>
                    </a:p>
                  </a:txBody>
                  <a:tcPr/>
                </a:tc>
              </a:tr>
              <a:tr h="18739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</a:t>
                      </a:r>
                    </a:p>
                    <a:p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</a:t>
                      </a:r>
                    </a:p>
                    <a:p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</a:t>
                      </a:r>
                    </a:p>
                    <a:p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ead5cf1b4b_22_0"/>
          <p:cNvPicPr preferRelativeResize="0"/>
          <p:nvPr/>
        </p:nvPicPr>
        <p:blipFill rotWithShape="1">
          <a:blip r:embed="rId3">
            <a:alphaModFix/>
          </a:blip>
          <a:srcRect r="83499" b="67837"/>
          <a:stretch/>
        </p:blipFill>
        <p:spPr>
          <a:xfrm>
            <a:off x="-194429" y="-79002"/>
            <a:ext cx="1427901" cy="1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ad5cf1b4b_22_0"/>
          <p:cNvPicPr preferRelativeResize="0"/>
          <p:nvPr/>
        </p:nvPicPr>
        <p:blipFill rotWithShape="1">
          <a:blip r:embed="rId4">
            <a:alphaModFix/>
          </a:blip>
          <a:srcRect l="81841" t="-10447" b="9406"/>
          <a:stretch/>
        </p:blipFill>
        <p:spPr>
          <a:xfrm>
            <a:off x="10177000" y="5197550"/>
            <a:ext cx="2015001" cy="16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ad5cf1b4b_22_0"/>
          <p:cNvPicPr preferRelativeResize="0"/>
          <p:nvPr/>
        </p:nvPicPr>
        <p:blipFill rotWithShape="1">
          <a:blip r:embed="rId5">
            <a:alphaModFix/>
          </a:blip>
          <a:srcRect l="24896" r="20118" b="33391"/>
          <a:stretch/>
        </p:blipFill>
        <p:spPr>
          <a:xfrm flipH="1">
            <a:off x="-408107" y="5981225"/>
            <a:ext cx="3982849" cy="8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ead5cf1b4b_22_0"/>
          <p:cNvPicPr preferRelativeResize="0"/>
          <p:nvPr/>
        </p:nvPicPr>
        <p:blipFill rotWithShape="1">
          <a:blip r:embed="rId6">
            <a:alphaModFix/>
          </a:blip>
          <a:srcRect l="73099" r="2959" b="67480"/>
          <a:stretch/>
        </p:blipFill>
        <p:spPr>
          <a:xfrm>
            <a:off x="9952557" y="0"/>
            <a:ext cx="2422323" cy="18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47479" y="479681"/>
            <a:ext cx="980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2312" y="919467"/>
            <a:ext cx="986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1274"/>
              </p:ext>
            </p:extLst>
          </p:nvPr>
        </p:nvGraphicFramePr>
        <p:xfrm>
          <a:off x="1282310" y="1856145"/>
          <a:ext cx="9771058" cy="2753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5529"/>
                <a:gridCol w="4885529"/>
              </a:tblGrid>
              <a:tr h="9251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9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2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00500" y="1841500"/>
            <a:ext cx="120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2700" y="185420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9700" y="2781300"/>
            <a:ext cx="143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781300"/>
            <a:ext cx="82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ẹ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2800" y="2781300"/>
            <a:ext cx="82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700" y="323850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700" y="322580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781300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279400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6400" y="2781300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238500"/>
            <a:ext cx="169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uần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7500" y="3251200"/>
            <a:ext cx="169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hăn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ead5cf1b4b_22_0"/>
          <p:cNvPicPr preferRelativeResize="0"/>
          <p:nvPr/>
        </p:nvPicPr>
        <p:blipFill rotWithShape="1">
          <a:blip r:embed="rId3">
            <a:alphaModFix/>
          </a:blip>
          <a:srcRect r="83499" b="67837"/>
          <a:stretch/>
        </p:blipFill>
        <p:spPr>
          <a:xfrm>
            <a:off x="-194429" y="-79002"/>
            <a:ext cx="1427901" cy="1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ad5cf1b4b_22_0"/>
          <p:cNvPicPr preferRelativeResize="0"/>
          <p:nvPr/>
        </p:nvPicPr>
        <p:blipFill rotWithShape="1">
          <a:blip r:embed="rId4">
            <a:alphaModFix/>
          </a:blip>
          <a:srcRect l="81841" t="-10447" b="9406"/>
          <a:stretch/>
        </p:blipFill>
        <p:spPr>
          <a:xfrm>
            <a:off x="10177000" y="5197550"/>
            <a:ext cx="2015001" cy="16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ad5cf1b4b_22_0"/>
          <p:cNvPicPr preferRelativeResize="0"/>
          <p:nvPr/>
        </p:nvPicPr>
        <p:blipFill rotWithShape="1">
          <a:blip r:embed="rId5">
            <a:alphaModFix/>
          </a:blip>
          <a:srcRect l="24896" r="20118" b="33391"/>
          <a:stretch/>
        </p:blipFill>
        <p:spPr>
          <a:xfrm flipH="1">
            <a:off x="-408107" y="5981225"/>
            <a:ext cx="3982849" cy="8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ead5cf1b4b_22_0"/>
          <p:cNvPicPr preferRelativeResize="0"/>
          <p:nvPr/>
        </p:nvPicPr>
        <p:blipFill rotWithShape="1">
          <a:blip r:embed="rId6">
            <a:alphaModFix/>
          </a:blip>
          <a:srcRect l="73099" r="2959" b="67480"/>
          <a:stretch/>
        </p:blipFill>
        <p:spPr>
          <a:xfrm>
            <a:off x="9952557" y="0"/>
            <a:ext cx="2422323" cy="18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7811" y="1597281"/>
            <a:ext cx="102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2312" y="2240267"/>
            <a:ext cx="9887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5935" y="244549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997275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1992" y="4570494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2157" y="2530832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945218" y="1578830"/>
            <a:ext cx="5954233" cy="3344044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881423" y="1586156"/>
            <a:ext cx="6022163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em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có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nhiều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sức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khỏe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, luôn chăm ngoan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học</a:t>
            </a:r>
            <a:r>
              <a:rPr lang="vi-VN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vi-VN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giỏi</a:t>
            </a:r>
            <a:endParaRPr lang="en-US" altLang="zh-CN" sz="44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359</Words>
  <Application>Microsoft Office PowerPoint</Application>
  <PresentationFormat>Custom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WIN</cp:lastModifiedBy>
  <cp:revision>42</cp:revision>
  <dcterms:created xsi:type="dcterms:W3CDTF">2017-03-13T01:56:00Z</dcterms:created>
  <dcterms:modified xsi:type="dcterms:W3CDTF">2021-10-21T02:50:04Z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